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8" r:id="rId2"/>
  </p:sldMasterIdLst>
  <p:notesMasterIdLst>
    <p:notesMasterId r:id="rId15"/>
  </p:notesMasterIdLst>
  <p:sldIdLst>
    <p:sldId id="585" r:id="rId3"/>
    <p:sldId id="571" r:id="rId4"/>
    <p:sldId id="572" r:id="rId5"/>
    <p:sldId id="575" r:id="rId6"/>
    <p:sldId id="582" r:id="rId7"/>
    <p:sldId id="576" r:id="rId8"/>
    <p:sldId id="577" r:id="rId9"/>
    <p:sldId id="578" r:id="rId10"/>
    <p:sldId id="580" r:id="rId11"/>
    <p:sldId id="581" r:id="rId12"/>
    <p:sldId id="584" r:id="rId13"/>
    <p:sldId id="586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>
        <p:scale>
          <a:sx n="90" d="100"/>
          <a:sy n="90" d="100"/>
        </p:scale>
        <p:origin x="-70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12/09/2019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2E621-A371-411C-AD8C-2AD1E4296D1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999D41-0280-4DFE-9BB9-6C5AE218CC07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r>
              <a:rPr lang="tr-TR" smtClean="0"/>
              <a:t>Resim eklemek için simgeyi tıklatın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F7A9D5-C2D5-4FF1-867F-AF74B7AB80EB}" type="datetime1">
              <a:rPr lang="id-ID" smtClean="0"/>
              <a:pPr/>
              <a:t>12/09/2019</a:t>
            </a:fld>
            <a:endParaRPr lang="id-ID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860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Fatih Naci BAYRAM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24861" y="393102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584250" y="4593983"/>
            <a:ext cx="2446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Fehime-Osman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Pekmezci Anaokulu</a:t>
            </a:r>
          </a:p>
          <a:p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2019/2020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517009" y="4323306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Fehime-Osman Pekmezci </a:t>
            </a:r>
          </a:p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Anaokulu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014616" y="257981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Fatih Naci Bayram</a:t>
            </a: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20995" y="1016331"/>
            <a:ext cx="79212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İsmini Hareketle Göster</a:t>
            </a:r>
            <a:endParaRPr lang="tr-TR" dirty="0" smtClean="0"/>
          </a:p>
          <a:p>
            <a:r>
              <a:rPr lang="tr-TR" b="1" dirty="0" smtClean="0"/>
              <a:t>Amaç: </a:t>
            </a:r>
            <a:r>
              <a:rPr lang="tr-TR" dirty="0" smtClean="0"/>
              <a:t>Tanışma ve isimleri hatırlama</a:t>
            </a:r>
          </a:p>
          <a:p>
            <a:r>
              <a:rPr lang="tr-TR" b="1" dirty="0" smtClean="0"/>
              <a:t>Sayı: </a:t>
            </a:r>
            <a:r>
              <a:rPr lang="tr-TR" dirty="0" smtClean="0"/>
              <a:t>En az 5 kişi</a:t>
            </a:r>
          </a:p>
          <a:p>
            <a:r>
              <a:rPr lang="tr-TR" b="1" dirty="0" smtClean="0"/>
              <a:t>Süre: </a:t>
            </a:r>
            <a:r>
              <a:rPr lang="tr-TR" dirty="0" smtClean="0"/>
              <a:t>10-30 dakika (gruptaki kişi sayısına göre değişir)</a:t>
            </a:r>
          </a:p>
          <a:p>
            <a:r>
              <a:rPr lang="tr-TR" b="1" dirty="0" smtClean="0"/>
              <a:t>Yer: </a:t>
            </a:r>
            <a:r>
              <a:rPr lang="tr-TR" dirty="0" smtClean="0"/>
              <a:t>Sınıf içi / Dış mekan</a:t>
            </a:r>
          </a:p>
          <a:p>
            <a:r>
              <a:rPr lang="tr-TR" b="1" dirty="0" smtClean="0"/>
              <a:t>Malzemeler: –</a:t>
            </a:r>
            <a:endParaRPr lang="tr-TR" dirty="0" smtClean="0"/>
          </a:p>
          <a:p>
            <a:r>
              <a:rPr lang="tr-TR" b="1" dirty="0" smtClean="0"/>
              <a:t>Açıklama: </a:t>
            </a:r>
            <a:r>
              <a:rPr lang="tr-TR" dirty="0" smtClean="0"/>
              <a:t>Tüm oyuncular halka seklinde dururlar. Sırayla ilk sıradaki oyuncu adını söyler ve ardından bir hareket, şekil ya da mimik yapar. Ardından tüm oyuncularla o kişinin ismi yüksek sesle söylenir ve hareketi yapılır. Ardın ikinci sıradaki oyuncu adını söyler ve ardından bir hareket, şekil ya da mimik yapar. Yine daha sonra Ardından tüm oyuncularla o kişinin ismi yüksek sesle söylenir ve hareketi yapılır.  Oyuncuların hepsi isimlerini ve hareketlerini bitirdikten sonra sırayla herkesin adı söylenir ve hareketi yapılır.</a:t>
            </a:r>
          </a:p>
          <a:p>
            <a:r>
              <a:rPr lang="tr-TR" b="1" dirty="0" smtClean="0"/>
              <a:t>Öneri:  </a:t>
            </a:r>
            <a:r>
              <a:rPr lang="tr-TR" dirty="0" smtClean="0"/>
              <a:t>Bu oyun “isim ve hareket” dışında; “isim ve hayvan sesi”, “isim ve meyve” gibi farklı şekillerde de oynanabilir.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5901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4542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7787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4764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hberlik-servisi-tanıtımı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</TotalTime>
  <Words>165</Words>
  <Application>Microsoft Office PowerPoint</Application>
  <PresentationFormat>Ekran Gösterisi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4" baseType="lpstr">
      <vt:lpstr>rehberlik-servisi-tanıtımı</vt:lpstr>
      <vt:lpstr>Kalabalık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Rehberlik Servisini Tanıyalım</dc:title>
  <dc:creator>acer</dc:creator>
  <cp:lastModifiedBy>acer</cp:lastModifiedBy>
  <cp:revision>2</cp:revision>
  <dcterms:created xsi:type="dcterms:W3CDTF">2019-09-12T07:30:36Z</dcterms:created>
  <dcterms:modified xsi:type="dcterms:W3CDTF">2019-09-12T07:47:31Z</dcterms:modified>
</cp:coreProperties>
</file>